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3840">
          <p15:clr>
            <a:srgbClr val="000000"/>
          </p15:clr>
        </p15:guide>
      </p15:sldGuideLst>
    </p:ext>
    <p:ext uri="http://customooxmlschemas.google.com/">
      <go:slidesCustomData xmlns:go="http://customooxmlschemas.google.com/" r:id="rId42" roundtripDataSignature="AMtx7mh14eeFpnSJXM6aZpWD9tTTFXR6t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42" Type="http://customschemas.google.com/relationships/presentationmetadata" Target="metadata"/><Relationship Id="rId41" Type="http://schemas.openxmlformats.org/officeDocument/2006/relationships/slide" Target="slides/slide36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1" name="Google Shape;91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991d722602_0_8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2" name="Google Shape;172;g1991d722602_0_8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3" name="Google Shape;173;g1991d722602_0_8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9a5a43fb70_0_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1" name="Google Shape;181;g19a5a43fb70_0_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2" name="Google Shape;182;g19a5a43fb70_0_1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19a5a43fb70_0_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0" name="Google Shape;190;g19a5a43fb70_0_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1" name="Google Shape;191;g19a5a43fb70_0_2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1991d722602_0_9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9" name="Google Shape;199;g1991d722602_0_9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0" name="Google Shape;200;g1991d722602_0_9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991d722602_0_1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8" name="Google Shape;208;g1991d722602_0_1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9" name="Google Shape;209;g1991d722602_0_11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1991d722602_0_9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7" name="Google Shape;217;g1991d722602_0_9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8" name="Google Shape;218;g1991d722602_0_9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991d722602_0_1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6" name="Google Shape;226;g1991d722602_0_12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7" name="Google Shape;227;g1991d722602_0_12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991d722602_0_1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6" name="Google Shape;236;g1991d722602_0_13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7" name="Google Shape;237;g1991d722602_0_13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991d722602_0_1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5" name="Google Shape;245;g1991d722602_0_13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6" name="Google Shape;246;g1991d722602_0_13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1991d722602_0_1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4" name="Google Shape;254;g1991d722602_0_14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5" name="Google Shape;255;g1991d722602_0_14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991d722602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8" name="Google Shape;98;g1991d722602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9" name="Google Shape;99;g1991d722602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991d722602_0_15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3" name="Google Shape;263;g1991d722602_0_15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4" name="Google Shape;264;g1991d722602_0_15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991d722602_0_17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2" name="Google Shape;272;g1991d722602_0_17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3" name="Google Shape;273;g1991d722602_0_17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1991d722602_0_17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1" name="Google Shape;281;g1991d722602_0_17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2" name="Google Shape;282;g1991d722602_0_17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991d722602_0_18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0" name="Google Shape;290;g1991d722602_0_18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1" name="Google Shape;291;g1991d722602_0_18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1991d722602_0_18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9" name="Google Shape;299;g1991d722602_0_18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0" name="Google Shape;300;g1991d722602_0_18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1991d722602_0_19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9" name="Google Shape;309;g1991d722602_0_19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0" name="Google Shape;310;g1991d722602_0_19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1991d722602_0_2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8" name="Google Shape;318;g1991d722602_0_21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9" name="Google Shape;319;g1991d722602_0_21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1991d722602_0_2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8" name="Google Shape;328;g1991d722602_0_23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9" name="Google Shape;329;g1991d722602_0_23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1991d722602_0_2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7" name="Google Shape;337;g1991d722602_0_2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8" name="Google Shape;338;g1991d722602_0_22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1991d722602_0_2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6" name="Google Shape;346;g1991d722602_0_24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47" name="Google Shape;347;g1991d722602_0_24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1991d722602_0_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6" name="Google Shape;106;g1991d722602_0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7" name="Google Shape;107;g1991d722602_0_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1991d722602_0_25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5" name="Google Shape;355;g1991d722602_0_25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56" name="Google Shape;356;g1991d722602_0_25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19a5a43fb70_0_6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5" name="Google Shape;365;g19a5a43fb70_0_6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66" name="Google Shape;366;g19a5a43fb70_0_6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19a5a43fb70_0_7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4" name="Google Shape;374;g19a5a43fb70_0_7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75" name="Google Shape;375;g19a5a43fb70_0_7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19a5a43fb70_0_8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3" name="Google Shape;383;g19a5a43fb70_0_8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84" name="Google Shape;384;g19a5a43fb70_0_8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19a5a43fb70_0_8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3" name="Google Shape;393;g19a5a43fb70_0_8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94" name="Google Shape;394;g19a5a43fb70_0_8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19a5a43fb70_0_10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2" name="Google Shape;402;g19a5a43fb70_0_10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03" name="Google Shape;403;g19a5a43fb70_0_10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19a5a43fb70_0_1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1" name="Google Shape;411;g19a5a43fb70_0_13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12" name="Google Shape;412;g19a5a43fb70_0_13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991d722602_0_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5" name="Google Shape;115;g1991d722602_0_1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6" name="Google Shape;116;g1991d722602_0_1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991d722602_0_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6" name="Google Shape;126;g1991d722602_0_2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7" name="Google Shape;127;g1991d722602_0_2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991d722602_0_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6" name="Google Shape;136;g1991d722602_0_4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7" name="Google Shape;137;g1991d722602_0_4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991d722602_0_4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5" name="Google Shape;145;g1991d722602_0_4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6" name="Google Shape;146;g1991d722602_0_4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991d722602_0_5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4" name="Google Shape;154;g1991d722602_0_5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5" name="Google Shape;155;g1991d722602_0_5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1991d722602_0_7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3" name="Google Shape;163;g1991d722602_0_7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4" name="Google Shape;164;g1991d722602_0_7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mbria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3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9" name="Google Shape;19;p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1" type="ftr"/>
          </p:nvPr>
        </p:nvSpPr>
        <p:spPr>
          <a:xfrm>
            <a:off x="4038600" y="6356349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2" name="Google Shape;22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" y="-1"/>
            <a:ext cx="1378856" cy="13253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C:\Users\sanjay\Desktop\Projects\Audit\CDAC.jpg" id="82" name="Google Shape;82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682514" y="0"/>
            <a:ext cx="1509486" cy="15094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13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6" name="Google Shape;86;p1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mbria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1" name="Google Shape;31;p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6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7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4" name="Google Shape;44;p7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5" name="Google Shape;45;p7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6" name="Google Shape;46;p7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C:\Users\sanjay\Desktop\Projects\Audit\CDAC.jpg" id="55" name="Google Shape;55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682514" y="0"/>
            <a:ext cx="1509486" cy="15094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C:\Users\sanjay\Desktop\Projects\Audit\CDAC.jpg" id="60" name="Google Shape;60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682514" y="0"/>
            <a:ext cx="1509486" cy="15094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mbria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4" name="Google Shape;64;p10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C:\Users\sanjay\Desktop\Projects\Audit\CDAC.jpg" id="68" name="Google Shape;68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682514" y="0"/>
            <a:ext cx="1509486" cy="15094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1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mbria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1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72" name="Google Shape;72;p11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3" name="Google Shape;73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2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mbria"/>
              <a:buNone/>
              <a:defRPr b="0" i="0" sz="44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C:\Users\sanjay\Desktop\Projects\Audit\CDAC.jpg" id="15" name="Google Shape;15;p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10682514" y="0"/>
            <a:ext cx="1509486" cy="1509486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Relationship Id="rId4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Relationship Id="rId4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Relationship Id="rId4" Type="http://schemas.openxmlformats.org/officeDocument/2006/relationships/image" Target="../media/image1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Relationship Id="rId4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Relationship Id="rId4" Type="http://schemas.openxmlformats.org/officeDocument/2006/relationships/image" Target="../media/image3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png"/><Relationship Id="rId4" Type="http://schemas.openxmlformats.org/officeDocument/2006/relationships/image" Target="../media/image3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png"/><Relationship Id="rId4" Type="http://schemas.openxmlformats.org/officeDocument/2006/relationships/image" Target="../media/image2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png"/><Relationship Id="rId4" Type="http://schemas.openxmlformats.org/officeDocument/2006/relationships/image" Target="../media/image2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9.png"/><Relationship Id="rId4" Type="http://schemas.openxmlformats.org/officeDocument/2006/relationships/image" Target="../media/image2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9.png"/><Relationship Id="rId4" Type="http://schemas.openxmlformats.org/officeDocument/2006/relationships/image" Target="../media/image2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9.png"/><Relationship Id="rId4" Type="http://schemas.openxmlformats.org/officeDocument/2006/relationships/image" Target="../media/image3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9.png"/><Relationship Id="rId4" Type="http://schemas.openxmlformats.org/officeDocument/2006/relationships/image" Target="../media/image1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9.png"/><Relationship Id="rId4" Type="http://schemas.openxmlformats.org/officeDocument/2006/relationships/image" Target="../media/image2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9.png"/><Relationship Id="rId4" Type="http://schemas.openxmlformats.org/officeDocument/2006/relationships/image" Target="../media/image3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9.png"/><Relationship Id="rId4" Type="http://schemas.openxmlformats.org/officeDocument/2006/relationships/image" Target="../media/image3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9.png"/><Relationship Id="rId4" Type="http://schemas.openxmlformats.org/officeDocument/2006/relationships/image" Target="../media/image3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9.png"/><Relationship Id="rId4" Type="http://schemas.openxmlformats.org/officeDocument/2006/relationships/image" Target="../media/image2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9.png"/><Relationship Id="rId4" Type="http://schemas.openxmlformats.org/officeDocument/2006/relationships/image" Target="../media/image2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9.png"/><Relationship Id="rId4" Type="http://schemas.openxmlformats.org/officeDocument/2006/relationships/image" Target="../media/image2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9.png"/><Relationship Id="rId4" Type="http://schemas.openxmlformats.org/officeDocument/2006/relationships/image" Target="../media/image1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9.png"/><Relationship Id="rId4" Type="http://schemas.openxmlformats.org/officeDocument/2006/relationships/image" Target="../media/image2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9.png"/><Relationship Id="rId4" Type="http://schemas.openxmlformats.org/officeDocument/2006/relationships/image" Target="../media/image3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9.png"/><Relationship Id="rId4" Type="http://schemas.openxmlformats.org/officeDocument/2006/relationships/image" Target="../media/image2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9.png"/><Relationship Id="rId4" Type="http://schemas.openxmlformats.org/officeDocument/2006/relationships/image" Target="../media/image33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9.png"/><Relationship Id="rId4" Type="http://schemas.openxmlformats.org/officeDocument/2006/relationships/image" Target="../media/image39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9.png"/><Relationship Id="rId4" Type="http://schemas.openxmlformats.org/officeDocument/2006/relationships/image" Target="../media/image37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Relationship Id="rId4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"/>
          <p:cNvSpPr txBox="1"/>
          <p:nvPr>
            <p:ph type="ctrTitle"/>
          </p:nvPr>
        </p:nvSpPr>
        <p:spPr>
          <a:xfrm>
            <a:off x="1463040" y="378521"/>
            <a:ext cx="9144000" cy="122396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mbria"/>
              <a:buNone/>
            </a:pPr>
            <a:r>
              <a:rPr b="1" lang="en-US" sz="4720">
                <a:solidFill>
                  <a:srgbClr val="0000FF"/>
                </a:solidFill>
              </a:rPr>
              <a:t>Windows – HyperVisor Platform</a:t>
            </a:r>
            <a:endParaRPr b="1" sz="4720">
              <a:solidFill>
                <a:srgbClr val="0000FF"/>
              </a:solidFill>
            </a:endParaRPr>
          </a:p>
        </p:txBody>
      </p:sp>
      <p:sp>
        <p:nvSpPr>
          <p:cNvPr id="94" name="Google Shape;94;p1"/>
          <p:cNvSpPr txBox="1"/>
          <p:nvPr/>
        </p:nvSpPr>
        <p:spPr>
          <a:xfrm>
            <a:off x="1828800" y="4193628"/>
            <a:ext cx="8534400" cy="21495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7500" lnSpcReduction="20000"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57840"/>
              <a:buFont typeface="Arial"/>
              <a:buNone/>
            </a:pPr>
            <a:r>
              <a:t/>
            </a:r>
            <a:endParaRPr b="1" i="0" sz="4149" u="none" cap="none" strike="noStrike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38168"/>
              <a:buFont typeface="Arial"/>
              <a:buNone/>
            </a:pPr>
            <a:r>
              <a:t/>
            </a:r>
            <a:endParaRPr b="1" i="0" sz="6287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95" name="Google Shape;95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63050" y="1602475"/>
            <a:ext cx="9143999" cy="323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991d722602_0_8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     </a:t>
            </a:r>
            <a:r>
              <a:rPr b="1" lang="en-US" sz="3600">
                <a:solidFill>
                  <a:srgbClr val="0000FF"/>
                </a:solidFill>
              </a:rPr>
              <a:t>Things to Note</a:t>
            </a:r>
            <a:endParaRPr b="1" sz="3600">
              <a:solidFill>
                <a:srgbClr val="0000FF"/>
              </a:solidFill>
            </a:endParaRPr>
          </a:p>
        </p:txBody>
      </p:sp>
      <p:sp>
        <p:nvSpPr>
          <p:cNvPr id="176" name="Google Shape;176;g1991d722602_0_85"/>
          <p:cNvSpPr txBox="1"/>
          <p:nvPr>
            <p:ph idx="1" type="body"/>
          </p:nvPr>
        </p:nvSpPr>
        <p:spPr>
          <a:xfrm>
            <a:off x="838200" y="1825625"/>
            <a:ext cx="10515600" cy="40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177" name="Google Shape;177;g1991d722602_0_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688" y="127913"/>
            <a:ext cx="1304925" cy="107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g1991d722602_0_8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200" y="1825625"/>
            <a:ext cx="10515600" cy="403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9a5a43fb70_0_11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       </a:t>
            </a:r>
            <a:r>
              <a:rPr b="1" lang="en-US">
                <a:solidFill>
                  <a:srgbClr val="0000FF"/>
                </a:solidFill>
              </a:rPr>
              <a:t>Create Virtual Switch</a:t>
            </a:r>
            <a:endParaRPr b="1">
              <a:solidFill>
                <a:srgbClr val="0000FF"/>
              </a:solidFill>
            </a:endParaRPr>
          </a:p>
        </p:txBody>
      </p:sp>
      <p:sp>
        <p:nvSpPr>
          <p:cNvPr id="185" name="Google Shape;185;g19a5a43fb70_0_11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186" name="Google Shape;186;g19a5a43fb70_0_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688" y="127913"/>
            <a:ext cx="1304925" cy="107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g19a5a43fb70_0_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7500" y="1825625"/>
            <a:ext cx="10701049" cy="465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19a5a43fb70_0_2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      </a:t>
            </a:r>
            <a:r>
              <a:rPr b="1" lang="en-US">
                <a:solidFill>
                  <a:srgbClr val="0000FF"/>
                </a:solidFill>
              </a:rPr>
              <a:t>Virtual Machine Migration</a:t>
            </a:r>
            <a:endParaRPr b="1">
              <a:solidFill>
                <a:srgbClr val="0000FF"/>
              </a:solidFill>
            </a:endParaRPr>
          </a:p>
        </p:txBody>
      </p:sp>
      <p:sp>
        <p:nvSpPr>
          <p:cNvPr id="194" name="Google Shape;194;g19a5a43fb70_0_20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195" name="Google Shape;195;g19a5a43fb70_0_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688" y="127913"/>
            <a:ext cx="1304925" cy="107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g19a5a43fb70_0_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200" y="1825625"/>
            <a:ext cx="10663400" cy="470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991d722602_0_91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     </a:t>
            </a:r>
            <a:r>
              <a:rPr b="1" lang="en-US" sz="4000">
                <a:solidFill>
                  <a:srgbClr val="0000FF"/>
                </a:solidFill>
              </a:rPr>
              <a:t>Step 7</a:t>
            </a:r>
            <a:endParaRPr b="1" sz="4000">
              <a:solidFill>
                <a:srgbClr val="0000FF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US" sz="4000">
                <a:solidFill>
                  <a:srgbClr val="0000FF"/>
                </a:solidFill>
              </a:rPr>
              <a:t>      </a:t>
            </a:r>
            <a:r>
              <a:rPr b="1" lang="en-US" sz="3100">
                <a:solidFill>
                  <a:srgbClr val="0000FF"/>
                </a:solidFill>
              </a:rPr>
              <a:t>Confirm the Installation of Hyper-V </a:t>
            </a:r>
            <a:endParaRPr b="1" sz="3100">
              <a:solidFill>
                <a:srgbClr val="0000FF"/>
              </a:solidFill>
            </a:endParaRPr>
          </a:p>
        </p:txBody>
      </p:sp>
      <p:sp>
        <p:nvSpPr>
          <p:cNvPr id="203" name="Google Shape;203;g1991d722602_0_91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204" name="Google Shape;204;g1991d722602_0_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688" y="127913"/>
            <a:ext cx="1304925" cy="107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g1991d722602_0_9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200" y="1825625"/>
            <a:ext cx="10515600" cy="4569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1991d722602_0_11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      </a:t>
            </a:r>
            <a:r>
              <a:rPr b="1" lang="en-US" sz="4200">
                <a:solidFill>
                  <a:srgbClr val="0000FF"/>
                </a:solidFill>
              </a:rPr>
              <a:t>Installation Of Hyper-V will Begin</a:t>
            </a:r>
            <a:endParaRPr b="1" sz="4200">
              <a:solidFill>
                <a:srgbClr val="0000FF"/>
              </a:solidFill>
            </a:endParaRPr>
          </a:p>
        </p:txBody>
      </p:sp>
      <p:sp>
        <p:nvSpPr>
          <p:cNvPr id="212" name="Google Shape;212;g1991d722602_0_115"/>
          <p:cNvSpPr txBox="1"/>
          <p:nvPr>
            <p:ph idx="1" type="body"/>
          </p:nvPr>
        </p:nvSpPr>
        <p:spPr>
          <a:xfrm>
            <a:off x="838200" y="1825625"/>
            <a:ext cx="95328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213" name="Google Shape;213;g1991d722602_0_1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688" y="127913"/>
            <a:ext cx="1304925" cy="107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g1991d722602_0_1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200" y="1825625"/>
            <a:ext cx="10382475" cy="468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991d722602_0_97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     </a:t>
            </a:r>
            <a:r>
              <a:rPr b="1" lang="en-US" sz="3200">
                <a:solidFill>
                  <a:srgbClr val="0000FF"/>
                </a:solidFill>
              </a:rPr>
              <a:t>After The Installation of Hyper-V completes</a:t>
            </a:r>
            <a:r>
              <a:rPr b="1" lang="en-US" sz="3500">
                <a:solidFill>
                  <a:srgbClr val="0000FF"/>
                </a:solidFill>
              </a:rPr>
              <a:t> </a:t>
            </a:r>
            <a:endParaRPr b="1" sz="3500">
              <a:solidFill>
                <a:srgbClr val="0000FF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US" sz="3500">
                <a:solidFill>
                  <a:srgbClr val="0000FF"/>
                </a:solidFill>
              </a:rPr>
              <a:t>    </a:t>
            </a:r>
            <a:r>
              <a:rPr b="1" lang="en-US" sz="2688">
                <a:solidFill>
                  <a:srgbClr val="0000FF"/>
                </a:solidFill>
              </a:rPr>
              <a:t>Go To Server Manager again And Click On Tools then Hyper-V</a:t>
            </a:r>
            <a:endParaRPr b="1" sz="2688">
              <a:solidFill>
                <a:srgbClr val="0000FF"/>
              </a:solidFill>
            </a:endParaRPr>
          </a:p>
        </p:txBody>
      </p:sp>
      <p:sp>
        <p:nvSpPr>
          <p:cNvPr id="221" name="Google Shape;221;g1991d722602_0_97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222" name="Google Shape;222;g1991d722602_0_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688" y="127913"/>
            <a:ext cx="1304925" cy="107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g1991d722602_0_9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200" y="1820000"/>
            <a:ext cx="10515600" cy="474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991d722602_0_126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     </a:t>
            </a:r>
            <a:r>
              <a:rPr b="1" lang="en-US" sz="3188">
                <a:solidFill>
                  <a:srgbClr val="0000FF"/>
                </a:solidFill>
              </a:rPr>
              <a:t>Hyper-V manager Will Open this is how it Looks</a:t>
            </a:r>
            <a:endParaRPr b="1" sz="3188">
              <a:solidFill>
                <a:srgbClr val="0000FF"/>
              </a:solidFill>
            </a:endParaRPr>
          </a:p>
        </p:txBody>
      </p:sp>
      <p:sp>
        <p:nvSpPr>
          <p:cNvPr id="230" name="Google Shape;230;g1991d722602_0_126"/>
          <p:cNvSpPr txBox="1"/>
          <p:nvPr>
            <p:ph idx="1" type="body"/>
          </p:nvPr>
        </p:nvSpPr>
        <p:spPr>
          <a:xfrm>
            <a:off x="838200" y="1825625"/>
            <a:ext cx="76677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231" name="Google Shape;231;g1991d722602_0_1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688" y="127913"/>
            <a:ext cx="1304925" cy="1076325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g1991d722602_0_126"/>
          <p:cNvSpPr txBox="1"/>
          <p:nvPr/>
        </p:nvSpPr>
        <p:spPr>
          <a:xfrm>
            <a:off x="5456800" y="5841625"/>
            <a:ext cx="868200" cy="4002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233" name="Google Shape;233;g1991d722602_0_1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1000" y="1690825"/>
            <a:ext cx="10908674" cy="5032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991d722602_0_132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    </a:t>
            </a:r>
            <a:r>
              <a:rPr b="1" lang="en-US" sz="3200">
                <a:solidFill>
                  <a:srgbClr val="0000FF"/>
                </a:solidFill>
              </a:rPr>
              <a:t>You Can Create Different Kind of Virtual Switches</a:t>
            </a:r>
            <a:r>
              <a:rPr lang="en-US" sz="3500"/>
              <a:t> </a:t>
            </a:r>
            <a:r>
              <a:rPr lang="en-US"/>
              <a:t>    </a:t>
            </a:r>
            <a:endParaRPr/>
          </a:p>
        </p:txBody>
      </p:sp>
      <p:sp>
        <p:nvSpPr>
          <p:cNvPr id="240" name="Google Shape;240;g1991d722602_0_132"/>
          <p:cNvSpPr txBox="1"/>
          <p:nvPr>
            <p:ph idx="1" type="body"/>
          </p:nvPr>
        </p:nvSpPr>
        <p:spPr>
          <a:xfrm>
            <a:off x="838200" y="1825625"/>
            <a:ext cx="9335400" cy="32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241" name="Google Shape;241;g1991d722602_0_1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688" y="127913"/>
            <a:ext cx="1304925" cy="107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g1991d722602_0_1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200" y="1690825"/>
            <a:ext cx="9335400" cy="473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1991d722602_0_138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    </a:t>
            </a:r>
            <a:r>
              <a:rPr b="1" lang="en-US" sz="3600">
                <a:solidFill>
                  <a:srgbClr val="0000FF"/>
                </a:solidFill>
              </a:rPr>
              <a:t>Types Of Virtual Switches </a:t>
            </a:r>
            <a:r>
              <a:rPr lang="en-US" sz="5100"/>
              <a:t> </a:t>
            </a:r>
            <a:r>
              <a:rPr lang="en-US"/>
              <a:t>     </a:t>
            </a:r>
            <a:endParaRPr/>
          </a:p>
        </p:txBody>
      </p:sp>
      <p:sp>
        <p:nvSpPr>
          <p:cNvPr id="249" name="Google Shape;249;g1991d722602_0_138"/>
          <p:cNvSpPr txBox="1"/>
          <p:nvPr>
            <p:ph idx="1" type="body"/>
          </p:nvPr>
        </p:nvSpPr>
        <p:spPr>
          <a:xfrm>
            <a:off x="838200" y="1825625"/>
            <a:ext cx="8536200" cy="37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250" name="Google Shape;250;g1991d722602_0_1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688" y="127913"/>
            <a:ext cx="1304925" cy="107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g1991d722602_0_1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200" y="1825625"/>
            <a:ext cx="8536200" cy="378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1991d722602_0_144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        </a:t>
            </a:r>
            <a:r>
              <a:rPr b="1" lang="en-US" sz="3300">
                <a:solidFill>
                  <a:srgbClr val="0000FF"/>
                </a:solidFill>
              </a:rPr>
              <a:t>Like For Demo We will Create a Internal </a:t>
            </a:r>
            <a:endParaRPr b="1" sz="3300">
              <a:solidFill>
                <a:srgbClr val="0000FF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US" sz="3300">
                <a:solidFill>
                  <a:srgbClr val="0000FF"/>
                </a:solidFill>
              </a:rPr>
              <a:t>          Virtual Switch </a:t>
            </a:r>
            <a:endParaRPr b="1" sz="3300">
              <a:solidFill>
                <a:srgbClr val="0000FF"/>
              </a:solidFill>
            </a:endParaRPr>
          </a:p>
        </p:txBody>
      </p:sp>
      <p:sp>
        <p:nvSpPr>
          <p:cNvPr id="258" name="Google Shape;258;g1991d722602_0_144"/>
          <p:cNvSpPr txBox="1"/>
          <p:nvPr>
            <p:ph idx="1" type="body"/>
          </p:nvPr>
        </p:nvSpPr>
        <p:spPr>
          <a:xfrm>
            <a:off x="838200" y="1825625"/>
            <a:ext cx="70953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259" name="Google Shape;259;g1991d722602_0_1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688" y="127913"/>
            <a:ext cx="1304925" cy="107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g1991d722602_0_1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200" y="1825625"/>
            <a:ext cx="9820625" cy="435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991d722602_0_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40909"/>
              <a:buNone/>
            </a:pPr>
            <a:r>
              <a:rPr lang="en-US"/>
              <a:t>     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36322"/>
              <a:buNone/>
            </a:pPr>
            <a:r>
              <a:t/>
            </a:r>
            <a:endParaRPr b="1" sz="4955">
              <a:solidFill>
                <a:srgbClr val="0000FF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36322"/>
              <a:buNone/>
            </a:pPr>
            <a:r>
              <a:rPr b="1" lang="en-US" sz="4955">
                <a:solidFill>
                  <a:srgbClr val="0000FF"/>
                </a:solidFill>
              </a:rPr>
              <a:t>       Installation Demo</a:t>
            </a:r>
            <a:endParaRPr b="1" sz="4955">
              <a:solidFill>
                <a:srgbClr val="0000FF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56828"/>
              <a:buNone/>
            </a:pPr>
            <a:r>
              <a:rPr lang="en-US"/>
              <a:t>     </a:t>
            </a:r>
            <a:endParaRPr b="1" sz="3733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40909"/>
              <a:buNone/>
            </a:pPr>
            <a:r>
              <a:t/>
            </a:r>
            <a:endParaRPr/>
          </a:p>
        </p:txBody>
      </p:sp>
      <p:sp>
        <p:nvSpPr>
          <p:cNvPr id="102" name="Google Shape;102;g1991d722602_0_0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b="1" lang="en-US"/>
              <a:t> </a:t>
            </a:r>
            <a:endParaRPr b="1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b="1" lang="en-US" sz="4300"/>
              <a:t>   </a:t>
            </a:r>
            <a:r>
              <a:rPr b="1" lang="en-US" sz="4300">
                <a:solidFill>
                  <a:srgbClr val="0000FF"/>
                </a:solidFill>
              </a:rPr>
              <a:t>“On Windows Server 2019 Lets Install</a:t>
            </a:r>
            <a:endParaRPr b="1" sz="4300">
              <a:solidFill>
                <a:srgbClr val="0000FF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b="1" lang="en-US" sz="4300">
                <a:solidFill>
                  <a:srgbClr val="0000FF"/>
                </a:solidFill>
              </a:rPr>
              <a:t>           HyperVisor or Hyper-V</a:t>
            </a:r>
            <a:endParaRPr b="1" sz="4300">
              <a:solidFill>
                <a:srgbClr val="0000FF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b="1" lang="en-US" sz="4300">
                <a:solidFill>
                  <a:srgbClr val="0000FF"/>
                </a:solidFill>
              </a:rPr>
              <a:t>          Virtualization Platform”</a:t>
            </a:r>
            <a:endParaRPr b="1" sz="4300">
              <a:solidFill>
                <a:srgbClr val="0000FF"/>
              </a:solidFill>
            </a:endParaRPr>
          </a:p>
        </p:txBody>
      </p:sp>
      <p:pic>
        <p:nvPicPr>
          <p:cNvPr id="103" name="Google Shape;103;g1991d722602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688" y="127913"/>
            <a:ext cx="1304925" cy="1076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991d722602_0_15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       </a:t>
            </a:r>
            <a:r>
              <a:rPr b="1" lang="en-US" sz="3900">
                <a:solidFill>
                  <a:srgbClr val="0000FF"/>
                </a:solidFill>
              </a:rPr>
              <a:t>Properties of The Created Switch</a:t>
            </a:r>
            <a:endParaRPr b="1" sz="3900">
              <a:solidFill>
                <a:srgbClr val="0000FF"/>
              </a:solidFill>
            </a:endParaRPr>
          </a:p>
        </p:txBody>
      </p:sp>
      <p:sp>
        <p:nvSpPr>
          <p:cNvPr id="267" name="Google Shape;267;g1991d722602_0_150"/>
          <p:cNvSpPr txBox="1"/>
          <p:nvPr>
            <p:ph idx="1" type="body"/>
          </p:nvPr>
        </p:nvSpPr>
        <p:spPr>
          <a:xfrm>
            <a:off x="838200" y="1825625"/>
            <a:ext cx="66897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268" name="Google Shape;268;g1991d722602_0_1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688" y="127913"/>
            <a:ext cx="1304925" cy="107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g1991d722602_0_1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200" y="1553375"/>
            <a:ext cx="9811600" cy="513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1991d722602_0_171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88000"/>
              <a:buNone/>
            </a:pPr>
            <a:r>
              <a:rPr lang="en-US"/>
              <a:t>    </a:t>
            </a:r>
            <a:r>
              <a:rPr b="1" lang="en-US" sz="3000">
                <a:solidFill>
                  <a:srgbClr val="0000FF"/>
                </a:solidFill>
              </a:rPr>
              <a:t>Let’s Create a New Virtual Machine Through Hyper-V  </a:t>
            </a:r>
            <a:endParaRPr b="1" sz="3000">
              <a:solidFill>
                <a:srgbClr val="0000FF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60000"/>
              <a:buNone/>
            </a:pPr>
            <a:r>
              <a:rPr b="1" lang="en-US" sz="3000">
                <a:solidFill>
                  <a:srgbClr val="0000FF"/>
                </a:solidFill>
              </a:rPr>
              <a:t>      Go to Main Window of Hyper-V Right Click on our Server</a:t>
            </a:r>
            <a:endParaRPr b="1" sz="3000">
              <a:solidFill>
                <a:srgbClr val="0000FF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60000"/>
              <a:buNone/>
            </a:pPr>
            <a:r>
              <a:rPr b="1" lang="en-US" sz="3000">
                <a:solidFill>
                  <a:srgbClr val="0000FF"/>
                </a:solidFill>
              </a:rPr>
              <a:t>       Listed, Click New and then Virtual Machine </a:t>
            </a:r>
            <a:endParaRPr b="1" sz="3000">
              <a:solidFill>
                <a:srgbClr val="0000FF"/>
              </a:solidFill>
            </a:endParaRPr>
          </a:p>
        </p:txBody>
      </p:sp>
      <p:sp>
        <p:nvSpPr>
          <p:cNvPr id="276" name="Google Shape;276;g1991d722602_0_171"/>
          <p:cNvSpPr txBox="1"/>
          <p:nvPr>
            <p:ph idx="1" type="body"/>
          </p:nvPr>
        </p:nvSpPr>
        <p:spPr>
          <a:xfrm>
            <a:off x="838200" y="1825625"/>
            <a:ext cx="71052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277" name="Google Shape;277;g1991d722602_0_1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688" y="127913"/>
            <a:ext cx="1304925" cy="107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g1991d722602_0_17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200" y="1825625"/>
            <a:ext cx="10134599" cy="468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1991d722602_0_177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     </a:t>
            </a:r>
            <a:r>
              <a:rPr b="1" lang="en-US" sz="4000">
                <a:solidFill>
                  <a:srgbClr val="0000FF"/>
                </a:solidFill>
              </a:rPr>
              <a:t>New Virtual Machine Wizard Will Open</a:t>
            </a:r>
            <a:endParaRPr b="1" sz="4000">
              <a:solidFill>
                <a:srgbClr val="0000FF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US" sz="4000">
                <a:solidFill>
                  <a:srgbClr val="0000FF"/>
                </a:solidFill>
              </a:rPr>
              <a:t>     Click Next &gt;</a:t>
            </a:r>
            <a:endParaRPr b="1" sz="4000">
              <a:solidFill>
                <a:srgbClr val="0000FF"/>
              </a:solidFill>
            </a:endParaRPr>
          </a:p>
        </p:txBody>
      </p:sp>
      <p:sp>
        <p:nvSpPr>
          <p:cNvPr id="285" name="Google Shape;285;g1991d722602_0_177"/>
          <p:cNvSpPr txBox="1"/>
          <p:nvPr>
            <p:ph idx="1" type="body"/>
          </p:nvPr>
        </p:nvSpPr>
        <p:spPr>
          <a:xfrm>
            <a:off x="838200" y="1825625"/>
            <a:ext cx="84669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286" name="Google Shape;286;g1991d722602_0_1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688" y="127913"/>
            <a:ext cx="1304925" cy="107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g1991d722602_0_17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200" y="1825625"/>
            <a:ext cx="10415526" cy="4767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1991d722602_0_183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    </a:t>
            </a:r>
            <a:r>
              <a:rPr b="1" lang="en-US" sz="3100">
                <a:solidFill>
                  <a:srgbClr val="0000FF"/>
                </a:solidFill>
              </a:rPr>
              <a:t>You Specify the Name And Location, In Our</a:t>
            </a:r>
            <a:endParaRPr b="1" sz="3100">
              <a:solidFill>
                <a:srgbClr val="0000FF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US" sz="3100">
                <a:solidFill>
                  <a:srgbClr val="0000FF"/>
                </a:solidFill>
              </a:rPr>
              <a:t>       Case we will Install Windows 10, Click Next &gt;</a:t>
            </a:r>
            <a:endParaRPr b="1" sz="3100">
              <a:solidFill>
                <a:srgbClr val="0000FF"/>
              </a:solidFill>
            </a:endParaRPr>
          </a:p>
        </p:txBody>
      </p:sp>
      <p:sp>
        <p:nvSpPr>
          <p:cNvPr id="294" name="Google Shape;294;g1991d722602_0_183"/>
          <p:cNvSpPr txBox="1"/>
          <p:nvPr>
            <p:ph idx="1" type="body"/>
          </p:nvPr>
        </p:nvSpPr>
        <p:spPr>
          <a:xfrm>
            <a:off x="838200" y="1825625"/>
            <a:ext cx="6552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295" name="Google Shape;295;g1991d722602_0_1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688" y="127913"/>
            <a:ext cx="1304925" cy="107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g1991d722602_0_18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200" y="1825625"/>
            <a:ext cx="10515600" cy="4751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991d722602_0_189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      </a:t>
            </a:r>
            <a:r>
              <a:rPr b="1" lang="en-US" sz="3800">
                <a:solidFill>
                  <a:srgbClr val="0000FF"/>
                </a:solidFill>
              </a:rPr>
              <a:t>Specify the Generation, </a:t>
            </a:r>
            <a:endParaRPr b="1" sz="3800">
              <a:solidFill>
                <a:srgbClr val="0000FF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US" sz="3800">
                <a:solidFill>
                  <a:srgbClr val="0000FF"/>
                </a:solidFill>
              </a:rPr>
              <a:t>       Read the warning</a:t>
            </a:r>
            <a:endParaRPr b="1" sz="3800">
              <a:solidFill>
                <a:srgbClr val="0000FF"/>
              </a:solidFill>
            </a:endParaRPr>
          </a:p>
        </p:txBody>
      </p:sp>
      <p:sp>
        <p:nvSpPr>
          <p:cNvPr id="303" name="Google Shape;303;g1991d722602_0_189"/>
          <p:cNvSpPr txBox="1"/>
          <p:nvPr>
            <p:ph idx="1" type="body"/>
          </p:nvPr>
        </p:nvSpPr>
        <p:spPr>
          <a:xfrm>
            <a:off x="838200" y="1825625"/>
            <a:ext cx="78651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304" name="Google Shape;304;g1991d722602_0_1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688" y="127913"/>
            <a:ext cx="1304925" cy="107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g1991d722602_0_18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200" y="1825625"/>
            <a:ext cx="10515600" cy="4801025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g1991d722602_0_189"/>
          <p:cNvSpPr txBox="1"/>
          <p:nvPr/>
        </p:nvSpPr>
        <p:spPr>
          <a:xfrm>
            <a:off x="3569475" y="5932575"/>
            <a:ext cx="6279600" cy="4002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1991d722602_0_19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      </a:t>
            </a:r>
            <a:r>
              <a:rPr b="1" lang="en-US" sz="3100">
                <a:solidFill>
                  <a:srgbClr val="0000FF"/>
                </a:solidFill>
              </a:rPr>
              <a:t>Specify the Amount Of Memory</a:t>
            </a:r>
            <a:endParaRPr b="1" sz="3100">
              <a:solidFill>
                <a:srgbClr val="0000FF"/>
              </a:solidFill>
            </a:endParaRPr>
          </a:p>
        </p:txBody>
      </p:sp>
      <p:sp>
        <p:nvSpPr>
          <p:cNvPr id="313" name="Google Shape;313;g1991d722602_0_195"/>
          <p:cNvSpPr txBox="1"/>
          <p:nvPr>
            <p:ph idx="1" type="body"/>
          </p:nvPr>
        </p:nvSpPr>
        <p:spPr>
          <a:xfrm>
            <a:off x="838200" y="1825625"/>
            <a:ext cx="6612000" cy="3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314" name="Google Shape;314;g1991d722602_0_1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688" y="127913"/>
            <a:ext cx="1304925" cy="107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g1991d722602_0_19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0800" y="1825625"/>
            <a:ext cx="10109800" cy="4619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1991d722602_0_218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     </a:t>
            </a:r>
            <a:r>
              <a:rPr b="1" lang="en-US" sz="3500">
                <a:solidFill>
                  <a:srgbClr val="0000FF"/>
                </a:solidFill>
              </a:rPr>
              <a:t>In our Case we are assigning 6GB of Memory</a:t>
            </a:r>
            <a:endParaRPr b="1" sz="3500">
              <a:solidFill>
                <a:srgbClr val="0000FF"/>
              </a:solidFill>
            </a:endParaRPr>
          </a:p>
        </p:txBody>
      </p:sp>
      <p:sp>
        <p:nvSpPr>
          <p:cNvPr id="322" name="Google Shape;322;g1991d722602_0_218"/>
          <p:cNvSpPr txBox="1"/>
          <p:nvPr>
            <p:ph idx="1" type="body"/>
          </p:nvPr>
        </p:nvSpPr>
        <p:spPr>
          <a:xfrm>
            <a:off x="838200" y="1825625"/>
            <a:ext cx="58224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323" name="Google Shape;323;g1991d722602_0_2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688" y="127913"/>
            <a:ext cx="1304925" cy="107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g1991d722602_0_2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200" y="1825625"/>
            <a:ext cx="10613825" cy="4351200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g1991d722602_0_218"/>
          <p:cNvSpPr txBox="1"/>
          <p:nvPr/>
        </p:nvSpPr>
        <p:spPr>
          <a:xfrm>
            <a:off x="3519900" y="4957600"/>
            <a:ext cx="4164300" cy="4002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991d722602_0_23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       </a:t>
            </a:r>
            <a:r>
              <a:rPr b="1" lang="en-US" sz="3900">
                <a:solidFill>
                  <a:srgbClr val="0000FF"/>
                </a:solidFill>
              </a:rPr>
              <a:t>Configure Network </a:t>
            </a:r>
            <a:endParaRPr b="1" sz="3900">
              <a:solidFill>
                <a:srgbClr val="0000FF"/>
              </a:solidFill>
            </a:endParaRPr>
          </a:p>
        </p:txBody>
      </p:sp>
      <p:sp>
        <p:nvSpPr>
          <p:cNvPr id="332" name="Google Shape;332;g1991d722602_0_230"/>
          <p:cNvSpPr txBox="1"/>
          <p:nvPr>
            <p:ph idx="1" type="body"/>
          </p:nvPr>
        </p:nvSpPr>
        <p:spPr>
          <a:xfrm>
            <a:off x="838200" y="1825625"/>
            <a:ext cx="58821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333" name="Google Shape;333;g1991d722602_0_2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688" y="127913"/>
            <a:ext cx="1304925" cy="107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g1991d722602_0_2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7450" y="1825625"/>
            <a:ext cx="10515600" cy="4569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1991d722602_0_224"/>
          <p:cNvSpPr txBox="1"/>
          <p:nvPr>
            <p:ph type="title"/>
          </p:nvPr>
        </p:nvSpPr>
        <p:spPr>
          <a:xfrm>
            <a:off x="838200" y="38487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       </a:t>
            </a:r>
            <a:r>
              <a:rPr b="1" lang="en-US" sz="3900">
                <a:solidFill>
                  <a:srgbClr val="0000FF"/>
                </a:solidFill>
              </a:rPr>
              <a:t>Connect a Virtual Hard Drive</a:t>
            </a:r>
            <a:endParaRPr b="1" sz="3900">
              <a:solidFill>
                <a:srgbClr val="0000FF"/>
              </a:solidFill>
            </a:endParaRPr>
          </a:p>
        </p:txBody>
      </p:sp>
      <p:sp>
        <p:nvSpPr>
          <p:cNvPr id="341" name="Google Shape;341;g1991d722602_0_224"/>
          <p:cNvSpPr txBox="1"/>
          <p:nvPr>
            <p:ph idx="1" type="body"/>
          </p:nvPr>
        </p:nvSpPr>
        <p:spPr>
          <a:xfrm>
            <a:off x="838200" y="1825625"/>
            <a:ext cx="58914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342" name="Google Shape;342;g1991d722602_0_2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688" y="127913"/>
            <a:ext cx="1304925" cy="107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g1991d722602_0_2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188" y="1825625"/>
            <a:ext cx="10349425" cy="4867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1991d722602_0_247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     </a:t>
            </a:r>
            <a:r>
              <a:rPr b="1" lang="en-US" sz="3800">
                <a:solidFill>
                  <a:srgbClr val="0000FF"/>
                </a:solidFill>
              </a:rPr>
              <a:t>The Format of Virtual Hard Drive, </a:t>
            </a:r>
            <a:endParaRPr b="1" sz="3800">
              <a:solidFill>
                <a:srgbClr val="0000FF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US" sz="3800">
                <a:solidFill>
                  <a:srgbClr val="0000FF"/>
                </a:solidFill>
              </a:rPr>
              <a:t>       “vhdx” Format</a:t>
            </a:r>
            <a:endParaRPr b="1" sz="3800">
              <a:solidFill>
                <a:srgbClr val="0000FF"/>
              </a:solidFill>
            </a:endParaRPr>
          </a:p>
        </p:txBody>
      </p:sp>
      <p:sp>
        <p:nvSpPr>
          <p:cNvPr id="350" name="Google Shape;350;g1991d722602_0_247"/>
          <p:cNvSpPr txBox="1"/>
          <p:nvPr>
            <p:ph idx="1" type="body"/>
          </p:nvPr>
        </p:nvSpPr>
        <p:spPr>
          <a:xfrm>
            <a:off x="838200" y="1825625"/>
            <a:ext cx="69573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351" name="Google Shape;351;g1991d722602_0_2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688" y="127913"/>
            <a:ext cx="1304925" cy="107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g1991d722602_0_2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200" y="1825625"/>
            <a:ext cx="9776350" cy="473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991d722602_0_7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      </a:t>
            </a:r>
            <a:r>
              <a:rPr b="1" lang="en-US">
                <a:solidFill>
                  <a:srgbClr val="0000FF"/>
                </a:solidFill>
              </a:rPr>
              <a:t>Step 1</a:t>
            </a:r>
            <a:endParaRPr b="1">
              <a:solidFill>
                <a:srgbClr val="0000FF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US">
                <a:solidFill>
                  <a:srgbClr val="0000FF"/>
                </a:solidFill>
              </a:rPr>
              <a:t>    </a:t>
            </a:r>
            <a:r>
              <a:rPr b="1" lang="en-US" sz="2600">
                <a:solidFill>
                  <a:srgbClr val="0000FF"/>
                </a:solidFill>
              </a:rPr>
              <a:t>Open  Server Manager </a:t>
            </a:r>
            <a:endParaRPr b="1" sz="2600">
              <a:solidFill>
                <a:srgbClr val="0000FF"/>
              </a:solidFill>
            </a:endParaRPr>
          </a:p>
        </p:txBody>
      </p:sp>
      <p:sp>
        <p:nvSpPr>
          <p:cNvPr id="110" name="Google Shape;110;g1991d722602_0_7"/>
          <p:cNvSpPr txBox="1"/>
          <p:nvPr>
            <p:ph idx="1" type="body"/>
          </p:nvPr>
        </p:nvSpPr>
        <p:spPr>
          <a:xfrm>
            <a:off x="838200" y="1825625"/>
            <a:ext cx="85953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111" name="Google Shape;111;g1991d722602_0_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688" y="127913"/>
            <a:ext cx="1304925" cy="107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g1991d722602_0_7"/>
          <p:cNvPicPr preferRelativeResize="0"/>
          <p:nvPr/>
        </p:nvPicPr>
        <p:blipFill rotWithShape="1">
          <a:blip r:embed="rId4">
            <a:alphaModFix/>
          </a:blip>
          <a:srcRect b="9392" l="7483" r="9175" t="9147"/>
          <a:stretch/>
        </p:blipFill>
        <p:spPr>
          <a:xfrm>
            <a:off x="838200" y="1825625"/>
            <a:ext cx="8555775" cy="435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1991d722602_0_253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/>
              <a:t>     </a:t>
            </a:r>
            <a:r>
              <a:rPr b="1" lang="en-US" sz="4100">
                <a:solidFill>
                  <a:srgbClr val="0000FF"/>
                </a:solidFill>
              </a:rPr>
              <a:t>In Installation Option Select ISO File </a:t>
            </a:r>
            <a:r>
              <a:rPr lang="en-US"/>
              <a:t>    </a:t>
            </a:r>
            <a:endParaRPr/>
          </a:p>
        </p:txBody>
      </p:sp>
      <p:sp>
        <p:nvSpPr>
          <p:cNvPr id="359" name="Google Shape;359;g1991d722602_0_253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360" name="Google Shape;360;g1991d722602_0_2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688" y="127913"/>
            <a:ext cx="1304925" cy="107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g1991d722602_0_2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200" y="1825625"/>
            <a:ext cx="11093076" cy="4718400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g1991d722602_0_253"/>
          <p:cNvSpPr txBox="1"/>
          <p:nvPr/>
        </p:nvSpPr>
        <p:spPr>
          <a:xfrm>
            <a:off x="3850400" y="4808875"/>
            <a:ext cx="2429100" cy="4002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19a5a43fb70_0_68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     </a:t>
            </a:r>
            <a:r>
              <a:rPr b="1" lang="en-US" sz="4100">
                <a:solidFill>
                  <a:srgbClr val="0000FF"/>
                </a:solidFill>
              </a:rPr>
              <a:t>New Virtual Machine has Succesfully</a:t>
            </a:r>
            <a:endParaRPr b="1" sz="4100">
              <a:solidFill>
                <a:srgbClr val="0000FF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US" sz="4100">
                <a:solidFill>
                  <a:srgbClr val="0000FF"/>
                </a:solidFill>
              </a:rPr>
              <a:t>     Created, Click Finish  </a:t>
            </a:r>
            <a:r>
              <a:rPr lang="en-US"/>
              <a:t>   </a:t>
            </a:r>
            <a:endParaRPr/>
          </a:p>
        </p:txBody>
      </p:sp>
      <p:sp>
        <p:nvSpPr>
          <p:cNvPr id="369" name="Google Shape;369;g19a5a43fb70_0_68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370" name="Google Shape;370;g19a5a43fb70_0_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688" y="127913"/>
            <a:ext cx="1304925" cy="107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g19a5a43fb70_0_6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200" y="1825625"/>
            <a:ext cx="10515600" cy="4751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19a5a43fb70_0_7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    </a:t>
            </a:r>
            <a:r>
              <a:rPr b="1" lang="en-US" sz="3400">
                <a:solidFill>
                  <a:srgbClr val="0000FF"/>
                </a:solidFill>
              </a:rPr>
              <a:t>Go to main Window of Hyper-V Right Click on</a:t>
            </a:r>
            <a:endParaRPr b="1" sz="3400">
              <a:solidFill>
                <a:srgbClr val="0000FF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US" sz="3400">
                <a:solidFill>
                  <a:srgbClr val="0000FF"/>
                </a:solidFill>
              </a:rPr>
              <a:t>     on the New Virtual Machine and Click Start &gt; </a:t>
            </a:r>
            <a:r>
              <a:rPr lang="en-US"/>
              <a:t>     </a:t>
            </a:r>
            <a:endParaRPr/>
          </a:p>
        </p:txBody>
      </p:sp>
      <p:sp>
        <p:nvSpPr>
          <p:cNvPr id="378" name="Google Shape;378;g19a5a43fb70_0_75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379" name="Google Shape;379;g19a5a43fb70_0_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688" y="127913"/>
            <a:ext cx="1304925" cy="107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g19a5a43fb70_0_7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200" y="1824050"/>
            <a:ext cx="10515600" cy="476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19a5a43fb70_0_81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   </a:t>
            </a:r>
            <a:r>
              <a:rPr lang="en-US" sz="4300"/>
              <a:t> </a:t>
            </a:r>
            <a:r>
              <a:rPr b="1" lang="en-US" sz="2700">
                <a:solidFill>
                  <a:srgbClr val="0000FF"/>
                </a:solidFill>
              </a:rPr>
              <a:t>After that Installation the OS will Start follow all the Steps,</a:t>
            </a:r>
            <a:endParaRPr b="1" sz="2700">
              <a:solidFill>
                <a:srgbClr val="0000FF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US" sz="2700">
                <a:solidFill>
                  <a:srgbClr val="0000FF"/>
                </a:solidFill>
              </a:rPr>
              <a:t>      Like Accept Licence etc…</a:t>
            </a:r>
            <a:endParaRPr b="1" sz="2700">
              <a:solidFill>
                <a:srgbClr val="0000FF"/>
              </a:solidFill>
            </a:endParaRPr>
          </a:p>
        </p:txBody>
      </p:sp>
      <p:sp>
        <p:nvSpPr>
          <p:cNvPr id="387" name="Google Shape;387;g19a5a43fb70_0_81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388" name="Google Shape;388;g19a5a43fb70_0_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688" y="127913"/>
            <a:ext cx="1304925" cy="107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g19a5a43fb70_0_8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200" y="1825625"/>
            <a:ext cx="10646875" cy="4850600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g19a5a43fb70_0_81"/>
          <p:cNvSpPr txBox="1"/>
          <p:nvPr/>
        </p:nvSpPr>
        <p:spPr>
          <a:xfrm>
            <a:off x="3189375" y="5486400"/>
            <a:ext cx="1966500" cy="4002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19a5a43fb70_0_87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     </a:t>
            </a:r>
            <a:r>
              <a:rPr b="1" lang="en-US" sz="4100">
                <a:solidFill>
                  <a:srgbClr val="0000FF"/>
                </a:solidFill>
              </a:rPr>
              <a:t>Allocate Memory to the OS</a:t>
            </a:r>
            <a:endParaRPr b="1" sz="4100">
              <a:solidFill>
                <a:srgbClr val="0000FF"/>
              </a:solidFill>
            </a:endParaRPr>
          </a:p>
        </p:txBody>
      </p:sp>
      <p:sp>
        <p:nvSpPr>
          <p:cNvPr id="397" name="Google Shape;397;g19a5a43fb70_0_87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398" name="Google Shape;398;g19a5a43fb70_0_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688" y="127913"/>
            <a:ext cx="1304925" cy="107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g19a5a43fb70_0_8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200" y="1825625"/>
            <a:ext cx="10515600" cy="476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19a5a43fb70_0_103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     </a:t>
            </a:r>
            <a:r>
              <a:rPr b="1" lang="en-US" sz="3200">
                <a:solidFill>
                  <a:srgbClr val="0000FF"/>
                </a:solidFill>
              </a:rPr>
              <a:t>After Following the process Windows 10 Will be</a:t>
            </a:r>
            <a:endParaRPr b="1" sz="3200">
              <a:solidFill>
                <a:srgbClr val="0000FF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US" sz="3200">
                <a:solidFill>
                  <a:srgbClr val="0000FF"/>
                </a:solidFill>
              </a:rPr>
              <a:t>       Successfully Installed and Ready To Use</a:t>
            </a:r>
            <a:endParaRPr b="1" sz="3200">
              <a:solidFill>
                <a:srgbClr val="0000FF"/>
              </a:solidFill>
            </a:endParaRPr>
          </a:p>
        </p:txBody>
      </p:sp>
      <p:sp>
        <p:nvSpPr>
          <p:cNvPr id="406" name="Google Shape;406;g19a5a43fb70_0_103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407" name="Google Shape;407;g19a5a43fb70_0_10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688" y="127913"/>
            <a:ext cx="1304925" cy="107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g19a5a43fb70_0_10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200" y="1561950"/>
            <a:ext cx="10365950" cy="506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19a5a43fb70_0_133"/>
          <p:cNvSpPr txBox="1"/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-US"/>
              <a:t>              </a:t>
            </a:r>
            <a:r>
              <a:rPr b="1" lang="en-US">
                <a:solidFill>
                  <a:srgbClr val="FF0000"/>
                </a:solidFill>
              </a:rPr>
              <a:t>Thank You!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415" name="Google Shape;415;g19a5a43fb70_0_133"/>
          <p:cNvSpPr txBox="1"/>
          <p:nvPr>
            <p:ph idx="1" type="subTitle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358"/>
              <a:buNone/>
            </a:pPr>
            <a:r>
              <a:rPr b="1" lang="en-US" sz="3168">
                <a:solidFill>
                  <a:srgbClr val="0000FF"/>
                </a:solidFill>
              </a:rPr>
              <a:t>Dr. Sanjay Adiwal</a:t>
            </a:r>
            <a:endParaRPr b="1" sz="3168">
              <a:solidFill>
                <a:srgbClr val="0000FF"/>
              </a:solidFill>
            </a:endParaRPr>
          </a:p>
          <a:p>
            <a:pPr indent="0" lvl="0" marL="0" rtl="0" algn="ctr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358"/>
              <a:buNone/>
            </a:pPr>
            <a:r>
              <a:rPr b="1" lang="en-US" sz="3168">
                <a:solidFill>
                  <a:srgbClr val="0000FF"/>
                </a:solidFill>
              </a:rPr>
              <a:t>Joint Director</a:t>
            </a:r>
            <a:endParaRPr b="1" sz="2843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358"/>
              <a:buNone/>
            </a:pPr>
            <a:r>
              <a:rPr b="1" lang="en-US" sz="3168">
                <a:solidFill>
                  <a:srgbClr val="0000FF"/>
                </a:solidFill>
              </a:rPr>
              <a:t>Centre for Development of Advanced Computing (C-DAC)</a:t>
            </a:r>
            <a:endParaRPr b="1" sz="2843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358"/>
              <a:buNone/>
            </a:pPr>
            <a:r>
              <a:rPr b="1" lang="en-US" sz="3168">
                <a:solidFill>
                  <a:srgbClr val="0000FF"/>
                </a:solidFill>
              </a:rPr>
              <a:t>Bangalore</a:t>
            </a:r>
            <a:endParaRPr sz="1580"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991d722602_0_18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      </a:t>
            </a:r>
            <a:r>
              <a:rPr b="1" lang="en-US">
                <a:solidFill>
                  <a:srgbClr val="0000FF"/>
                </a:solidFill>
              </a:rPr>
              <a:t>Step 2</a:t>
            </a:r>
            <a:endParaRPr b="1">
              <a:solidFill>
                <a:srgbClr val="0000FF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US">
                <a:solidFill>
                  <a:srgbClr val="0000FF"/>
                </a:solidFill>
              </a:rPr>
              <a:t>     </a:t>
            </a:r>
            <a:r>
              <a:rPr b="1" lang="en-US" sz="3100">
                <a:solidFill>
                  <a:srgbClr val="0000FF"/>
                </a:solidFill>
              </a:rPr>
              <a:t>Click on Manage then Add Role and</a:t>
            </a:r>
            <a:r>
              <a:rPr b="1" lang="en-US">
                <a:solidFill>
                  <a:srgbClr val="0000FF"/>
                </a:solidFill>
              </a:rPr>
              <a:t> </a:t>
            </a:r>
            <a:r>
              <a:rPr b="1" lang="en-US" sz="3100">
                <a:solidFill>
                  <a:srgbClr val="0000FF"/>
                </a:solidFill>
              </a:rPr>
              <a:t>Feature</a:t>
            </a:r>
            <a:endParaRPr b="1" sz="3100">
              <a:solidFill>
                <a:srgbClr val="0000FF"/>
              </a:solidFill>
            </a:endParaRPr>
          </a:p>
        </p:txBody>
      </p:sp>
      <p:sp>
        <p:nvSpPr>
          <p:cNvPr id="119" name="Google Shape;119;g1991d722602_0_18"/>
          <p:cNvSpPr txBox="1"/>
          <p:nvPr>
            <p:ph idx="1" type="body"/>
          </p:nvPr>
        </p:nvSpPr>
        <p:spPr>
          <a:xfrm>
            <a:off x="838200" y="1825625"/>
            <a:ext cx="10154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120" name="Google Shape;120;g1991d722602_0_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688" y="127913"/>
            <a:ext cx="1304925" cy="107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g1991d722602_0_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200" y="1825625"/>
            <a:ext cx="10154325" cy="4114675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g1991d722602_0_18"/>
          <p:cNvSpPr txBox="1"/>
          <p:nvPr/>
        </p:nvSpPr>
        <p:spPr>
          <a:xfrm>
            <a:off x="8071725" y="2822150"/>
            <a:ext cx="2052600" cy="4002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23" name="Google Shape;123;g1991d722602_0_18"/>
          <p:cNvSpPr txBox="1"/>
          <p:nvPr/>
        </p:nvSpPr>
        <p:spPr>
          <a:xfrm>
            <a:off x="9423600" y="2318875"/>
            <a:ext cx="789600" cy="400200"/>
          </a:xfrm>
          <a:prstGeom prst="rect">
            <a:avLst/>
          </a:prstGeom>
          <a:noFill/>
          <a:ln cap="flat" cmpd="sng" w="1905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991d722602_0_27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45454"/>
              <a:buNone/>
            </a:pPr>
            <a:r>
              <a:rPr lang="en-US"/>
              <a:t>     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49886"/>
              <a:buNone/>
            </a:pPr>
            <a:r>
              <a:rPr lang="en-US"/>
              <a:t>      </a:t>
            </a:r>
            <a:r>
              <a:rPr b="1" lang="en-US" sz="4200">
                <a:solidFill>
                  <a:srgbClr val="0000FF"/>
                </a:solidFill>
              </a:rPr>
              <a:t>Step 3</a:t>
            </a:r>
            <a:endParaRPr b="1" sz="4200">
              <a:solidFill>
                <a:srgbClr val="0000FF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47619"/>
              <a:buNone/>
            </a:pPr>
            <a:r>
              <a:rPr b="1" lang="en-US" sz="4200">
                <a:solidFill>
                  <a:srgbClr val="0000FF"/>
                </a:solidFill>
              </a:rPr>
              <a:t>      </a:t>
            </a:r>
            <a:r>
              <a:rPr b="1" lang="en-US" sz="2866">
                <a:solidFill>
                  <a:srgbClr val="0000FF"/>
                </a:solidFill>
              </a:rPr>
              <a:t>Before you begin the Installation Verify the highlighted task </a:t>
            </a:r>
            <a:endParaRPr b="1" sz="2866">
              <a:solidFill>
                <a:srgbClr val="0000FF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69783"/>
              <a:buNone/>
            </a:pPr>
            <a:r>
              <a:rPr b="1" lang="en-US" sz="2866">
                <a:solidFill>
                  <a:srgbClr val="0000FF"/>
                </a:solidFill>
              </a:rPr>
              <a:t>          is Completed</a:t>
            </a:r>
            <a:endParaRPr b="1" sz="2866">
              <a:solidFill>
                <a:srgbClr val="0000FF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45454"/>
              <a:buNone/>
            </a:pPr>
            <a:r>
              <a:t/>
            </a:r>
            <a:endParaRPr/>
          </a:p>
        </p:txBody>
      </p:sp>
      <p:sp>
        <p:nvSpPr>
          <p:cNvPr id="130" name="Google Shape;130;g1991d722602_0_27"/>
          <p:cNvSpPr txBox="1"/>
          <p:nvPr>
            <p:ph idx="1" type="body"/>
          </p:nvPr>
        </p:nvSpPr>
        <p:spPr>
          <a:xfrm>
            <a:off x="838200" y="1825625"/>
            <a:ext cx="87927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131" name="Google Shape;131;g1991d722602_0_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688" y="127913"/>
            <a:ext cx="1304925" cy="107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g1991d722602_0_27"/>
          <p:cNvPicPr preferRelativeResize="0"/>
          <p:nvPr/>
        </p:nvPicPr>
        <p:blipFill rotWithShape="1">
          <a:blip r:embed="rId4">
            <a:alphaModFix/>
          </a:blip>
          <a:srcRect b="0" l="0" r="5818" t="1127"/>
          <a:stretch/>
        </p:blipFill>
        <p:spPr>
          <a:xfrm>
            <a:off x="838200" y="1825625"/>
            <a:ext cx="8742725" cy="4301975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g1991d722602_0_27"/>
          <p:cNvSpPr txBox="1"/>
          <p:nvPr/>
        </p:nvSpPr>
        <p:spPr>
          <a:xfrm>
            <a:off x="3256250" y="3512875"/>
            <a:ext cx="4904400" cy="400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1991d722602_0_41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     </a:t>
            </a:r>
            <a:r>
              <a:rPr b="1" lang="en-US" sz="4300">
                <a:solidFill>
                  <a:srgbClr val="0000FF"/>
                </a:solidFill>
              </a:rPr>
              <a:t>Step 4</a:t>
            </a:r>
            <a:endParaRPr b="1" sz="4300">
              <a:solidFill>
                <a:srgbClr val="0000FF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US" sz="4300">
                <a:solidFill>
                  <a:srgbClr val="0000FF"/>
                </a:solidFill>
              </a:rPr>
              <a:t>     </a:t>
            </a:r>
            <a:r>
              <a:rPr b="1" lang="en-US" sz="2600">
                <a:solidFill>
                  <a:srgbClr val="0000FF"/>
                </a:solidFill>
              </a:rPr>
              <a:t>Select Installation Type</a:t>
            </a:r>
            <a:endParaRPr b="1" sz="2600">
              <a:solidFill>
                <a:srgbClr val="0000FF"/>
              </a:solidFill>
            </a:endParaRPr>
          </a:p>
        </p:txBody>
      </p:sp>
      <p:sp>
        <p:nvSpPr>
          <p:cNvPr id="140" name="Google Shape;140;g1991d722602_0_41"/>
          <p:cNvSpPr txBox="1"/>
          <p:nvPr>
            <p:ph idx="1" type="body"/>
          </p:nvPr>
        </p:nvSpPr>
        <p:spPr>
          <a:xfrm>
            <a:off x="838200" y="1825625"/>
            <a:ext cx="10680000" cy="32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141" name="Google Shape;141;g1991d722602_0_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688" y="127913"/>
            <a:ext cx="1304925" cy="107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g1991d722602_0_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200" y="1825625"/>
            <a:ext cx="9808975" cy="3776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991d722602_0_48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45454"/>
              <a:buNone/>
            </a:pPr>
            <a:r>
              <a:rPr lang="en-US"/>
              <a:t>     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47619"/>
              <a:buNone/>
            </a:pPr>
            <a:r>
              <a:rPr b="1" lang="en-US" sz="4200">
                <a:solidFill>
                  <a:srgbClr val="0000FF"/>
                </a:solidFill>
              </a:rPr>
              <a:t>     </a:t>
            </a:r>
            <a:endParaRPr b="1" sz="4200">
              <a:solidFill>
                <a:srgbClr val="0000FF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47619"/>
              <a:buNone/>
            </a:pPr>
            <a:r>
              <a:rPr b="1" lang="en-US" sz="4200">
                <a:solidFill>
                  <a:srgbClr val="0000FF"/>
                </a:solidFill>
              </a:rPr>
              <a:t>   </a:t>
            </a:r>
            <a:endParaRPr b="1" sz="4200">
              <a:solidFill>
                <a:srgbClr val="0000FF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47619"/>
              <a:buNone/>
            </a:pPr>
            <a:r>
              <a:rPr b="1" lang="en-US" sz="4200">
                <a:solidFill>
                  <a:srgbClr val="0000FF"/>
                </a:solidFill>
              </a:rPr>
              <a:t>     </a:t>
            </a:r>
            <a:endParaRPr b="1" sz="4200">
              <a:solidFill>
                <a:srgbClr val="0000FF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47619"/>
              <a:buNone/>
            </a:pPr>
            <a:r>
              <a:rPr b="1" lang="en-US" sz="4200">
                <a:solidFill>
                  <a:srgbClr val="0000FF"/>
                </a:solidFill>
              </a:rPr>
              <a:t>      Step 5</a:t>
            </a:r>
            <a:endParaRPr b="1" sz="4200">
              <a:solidFill>
                <a:srgbClr val="0000FF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47619"/>
              <a:buNone/>
            </a:pPr>
            <a:r>
              <a:rPr b="1" lang="en-US" sz="4200">
                <a:solidFill>
                  <a:srgbClr val="0000FF"/>
                </a:solidFill>
              </a:rPr>
              <a:t>     </a:t>
            </a:r>
            <a:r>
              <a:rPr b="1" lang="en-US" sz="2977">
                <a:solidFill>
                  <a:srgbClr val="0000FF"/>
                </a:solidFill>
              </a:rPr>
              <a:t>Select Destination Server</a:t>
            </a:r>
            <a:endParaRPr b="1" sz="4200">
              <a:solidFill>
                <a:srgbClr val="0000FF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67181"/>
              <a:buNone/>
            </a:pPr>
            <a:r>
              <a:rPr b="1" lang="en-US" sz="2977">
                <a:solidFill>
                  <a:srgbClr val="000000"/>
                </a:solidFill>
              </a:rPr>
              <a:t> </a:t>
            </a:r>
            <a:r>
              <a:rPr b="1" lang="en-US" sz="4200">
                <a:solidFill>
                  <a:srgbClr val="0000FF"/>
                </a:solidFill>
              </a:rPr>
              <a:t>   </a:t>
            </a:r>
            <a:endParaRPr b="1" sz="4200">
              <a:solidFill>
                <a:srgbClr val="0000FF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47619"/>
              <a:buNone/>
            </a:pPr>
            <a:r>
              <a:rPr b="1" lang="en-US" sz="4200">
                <a:solidFill>
                  <a:srgbClr val="0000FF"/>
                </a:solidFill>
              </a:rPr>
              <a:t>      </a:t>
            </a:r>
            <a:endParaRPr b="1" sz="4200">
              <a:solidFill>
                <a:srgbClr val="0000FF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47619"/>
              <a:buNone/>
            </a:pPr>
            <a:r>
              <a:rPr b="1" lang="en-US" sz="4200">
                <a:solidFill>
                  <a:srgbClr val="0000FF"/>
                </a:solidFill>
              </a:rPr>
              <a:t>         </a:t>
            </a:r>
            <a:endParaRPr b="1" sz="2755">
              <a:solidFill>
                <a:srgbClr val="0000FF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47619"/>
              <a:buNone/>
            </a:pPr>
            <a:r>
              <a:rPr b="1" lang="en-US" sz="4200">
                <a:solidFill>
                  <a:srgbClr val="0000FF"/>
                </a:solidFill>
              </a:rPr>
              <a:t>      </a:t>
            </a:r>
            <a:endParaRPr b="1" sz="4200">
              <a:solidFill>
                <a:srgbClr val="0000FF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47619"/>
              <a:buNone/>
            </a:pPr>
            <a:r>
              <a:rPr b="1" lang="en-US" sz="4200">
                <a:solidFill>
                  <a:srgbClr val="0000FF"/>
                </a:solidFill>
              </a:rPr>
              <a:t>      </a:t>
            </a:r>
            <a:endParaRPr b="1" sz="2500">
              <a:solidFill>
                <a:srgbClr val="0000FF"/>
              </a:solidFill>
            </a:endParaRPr>
          </a:p>
        </p:txBody>
      </p:sp>
      <p:sp>
        <p:nvSpPr>
          <p:cNvPr id="149" name="Google Shape;149;g1991d722602_0_48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150" name="Google Shape;150;g1991d722602_0_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688" y="127913"/>
            <a:ext cx="1304925" cy="107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g1991d722602_0_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200" y="1866900"/>
            <a:ext cx="9818826" cy="387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991d722602_0_5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       </a:t>
            </a:r>
            <a:r>
              <a:rPr b="1" lang="en-US" sz="3700">
                <a:solidFill>
                  <a:srgbClr val="0000FF"/>
                </a:solidFill>
              </a:rPr>
              <a:t>Step 6</a:t>
            </a:r>
            <a:endParaRPr b="1" sz="3700">
              <a:solidFill>
                <a:srgbClr val="0000FF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     </a:t>
            </a:r>
            <a:r>
              <a:rPr b="1" lang="en-US" sz="3200">
                <a:solidFill>
                  <a:srgbClr val="0000FF"/>
                </a:solidFill>
              </a:rPr>
              <a:t>Select Server Role As Hyper-V</a:t>
            </a:r>
            <a:endParaRPr>
              <a:solidFill>
                <a:srgbClr val="0000FF"/>
              </a:solidFill>
            </a:endParaRPr>
          </a:p>
        </p:txBody>
      </p:sp>
      <p:sp>
        <p:nvSpPr>
          <p:cNvPr id="158" name="Google Shape;158;g1991d722602_0_55"/>
          <p:cNvSpPr txBox="1"/>
          <p:nvPr>
            <p:ph idx="1" type="body"/>
          </p:nvPr>
        </p:nvSpPr>
        <p:spPr>
          <a:xfrm>
            <a:off x="838200" y="1825625"/>
            <a:ext cx="84177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159" name="Google Shape;159;g1991d722602_0_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688" y="127913"/>
            <a:ext cx="1304925" cy="107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g1991d722602_0_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200" y="1825625"/>
            <a:ext cx="9969350" cy="4503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991d722602_0_79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   </a:t>
            </a:r>
            <a:r>
              <a:rPr b="1" lang="en-US" sz="3900">
                <a:solidFill>
                  <a:srgbClr val="0000FF"/>
                </a:solidFill>
              </a:rPr>
              <a:t>      </a:t>
            </a:r>
            <a:r>
              <a:rPr lang="en-US"/>
              <a:t> </a:t>
            </a:r>
            <a:r>
              <a:rPr b="1" lang="en-US" sz="3700">
                <a:solidFill>
                  <a:srgbClr val="0000FF"/>
                </a:solidFill>
              </a:rPr>
              <a:t>Description of Hyper-V</a:t>
            </a:r>
            <a:r>
              <a:rPr lang="en-US"/>
              <a:t>      </a:t>
            </a:r>
            <a:endParaRPr/>
          </a:p>
        </p:txBody>
      </p:sp>
      <p:sp>
        <p:nvSpPr>
          <p:cNvPr id="167" name="Google Shape;167;g1991d722602_0_79"/>
          <p:cNvSpPr txBox="1"/>
          <p:nvPr>
            <p:ph idx="1" type="body"/>
          </p:nvPr>
        </p:nvSpPr>
        <p:spPr>
          <a:xfrm>
            <a:off x="838200" y="1825625"/>
            <a:ext cx="8072400" cy="31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168" name="Google Shape;168;g1991d722602_0_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688" y="127913"/>
            <a:ext cx="1304925" cy="107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g1991d722602_0_7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200" y="1825625"/>
            <a:ext cx="8680375" cy="491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2019-09-23T07:37:31Z</dcterms:created>
  <dc:creator>Balaji Rajendran</dc:creator>
</cp:coreProperties>
</file>